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12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85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7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5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4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99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2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71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9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62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6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CFA9-86D5-F842-90F3-A6FBE7535675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5D38-49C2-8447-8F99-CCAC221BA78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53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9" y="270311"/>
            <a:ext cx="8295919" cy="62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66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98500"/>
            <a:ext cx="73406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8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8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02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4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27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0400"/>
            <a:ext cx="7315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406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69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47700"/>
            <a:ext cx="73152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53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27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5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46" y="660400"/>
            <a:ext cx="7340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0400"/>
            <a:ext cx="7315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8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1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53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4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53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7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47700"/>
            <a:ext cx="7340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46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27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8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8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98500"/>
            <a:ext cx="7366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1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53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6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66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47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92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27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22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279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5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11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4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1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0400"/>
            <a:ext cx="7315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4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9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7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73100"/>
            <a:ext cx="73787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05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533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6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3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7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53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4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9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27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9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3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27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9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61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406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14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0400"/>
            <a:ext cx="7353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0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56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673100"/>
            <a:ext cx="7480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8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025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49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60400"/>
            <a:ext cx="7327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76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98500"/>
            <a:ext cx="7302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8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0"/>
            <a:ext cx="7366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7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2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46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85800"/>
            <a:ext cx="7327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39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7340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6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0400"/>
            <a:ext cx="73152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47700"/>
            <a:ext cx="73152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0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Presentación en pantalla (4:3)</PresentationFormat>
  <Paragraphs>0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7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Grasso</dc:creator>
  <cp:lastModifiedBy>Daniel Grasso</cp:lastModifiedBy>
  <cp:revision>8</cp:revision>
  <dcterms:created xsi:type="dcterms:W3CDTF">2014-05-06T23:13:02Z</dcterms:created>
  <dcterms:modified xsi:type="dcterms:W3CDTF">2014-05-07T00:27:51Z</dcterms:modified>
</cp:coreProperties>
</file>