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D6312-D909-4A8C-904A-AFA463EF27FA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F6042-6730-4250-8674-6BF8478ACEE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3B064-C0A7-40B3-8ACA-4314D44ECB4A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B365C-39DD-41BF-B0BA-929C72A9B98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7A83-BB22-4BC2-9461-7F9A80A2D5BE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AF28F-9BC1-4A29-BB3F-216FE3D8ACD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ED30C-5E71-40A1-A660-6BEEB838168F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D79CB-5E98-4650-946A-0FF0E76C122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34332-4514-44A9-8FCE-D19953E1FA5B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545D0-B401-44E0-BC31-9E233C844A4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80B63-5C9F-4BCB-A813-8DF73B1E6336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3D57F-C433-4A4D-8F76-0A0544831E6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B6D66-014F-4F77-982F-1B16788F5463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2706C-36DB-4AA8-B2CA-E3041F58C0C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6B7E2-6F61-4C45-80A1-9ABDFE13A8CE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A2A7E-DD02-4C33-BEC0-AF75E1156BE8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33953-16AA-4780-A528-7848237E1AB7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419C0-F308-4F28-BF44-B8251E3940A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F4B6-1403-4753-B1EF-99DF4D71A923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1F98-38D2-4F85-94D4-4794F3A0D3A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F9717-B049-451B-A94A-8DC66463739F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02664-E2F1-421D-AFDD-B07E02C364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42AF37-98D4-4384-B120-9882B0A0D2F0}" type="datetimeFigureOut">
              <a:rPr lang="es-AR"/>
              <a:pPr>
                <a:defRPr/>
              </a:pPr>
              <a:t>12/8/2019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4C9597-AF07-4ED9-AA8E-593DFBDF897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92696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2068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7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2068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97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2068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31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2068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10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92696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51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7794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79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7794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550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77948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24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5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0" y="1628800"/>
            <a:ext cx="9144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735E5574-8145-4E99-B032-5CF99CA09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565" y="96958"/>
            <a:ext cx="1688507" cy="79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12">
            <a:extLst>
              <a:ext uri="{FF2B5EF4-FFF2-40B4-BE49-F238E27FC236}">
                <a16:creationId xmlns:a16="http://schemas.microsoft.com/office/drawing/2014/main" id="{444DD992-0C0D-4595-8E91-A5EFE0EF9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14" y="76891"/>
            <a:ext cx="2096501" cy="8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11">
            <a:extLst>
              <a:ext uri="{FF2B5EF4-FFF2-40B4-BE49-F238E27FC236}">
                <a16:creationId xmlns:a16="http://schemas.microsoft.com/office/drawing/2014/main" id="{9131849B-1921-4254-B2BE-391CAAC9B3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928317" y="158824"/>
            <a:ext cx="1688507" cy="6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>
            <a:extLst>
              <a:ext uri="{FF2B5EF4-FFF2-40B4-BE49-F238E27FC236}">
                <a16:creationId xmlns:a16="http://schemas.microsoft.com/office/drawing/2014/main" id="{2AD235FA-A51C-4C68-90AE-78B62EF19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kumimoji="0" lang="es-AR" altLang="ko-KR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8E5F6E7-D89D-4D6E-B0E8-B54D60E05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ko-KR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endParaRPr kumimoji="0" lang="es-A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6E5FEFC-0F60-42CA-8964-804A8B8D6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4314" y="692696"/>
            <a:ext cx="69753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	</a:t>
            </a:r>
            <a:endParaRPr kumimoji="0" lang="es-A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II SIMPOSIO LATINOAMERICANO EN GESTIÓN 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8288" algn="ctr"/>
              </a:tabLst>
            </a:pPr>
            <a:r>
              <a:rPr kumimoji="0" lang="es-AR" altLang="ko-K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Batang" panose="02030600000101010101" pitchFamily="18" charset="-127"/>
                <a:cs typeface="Verdana" panose="020B0604030504040204" pitchFamily="34" charset="0"/>
              </a:rPr>
              <a:t>EMPRENDIMIENTOS TURÍSTICOS: Innovación y Desafíos</a:t>
            </a:r>
            <a:endParaRPr kumimoji="0" lang="es-A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1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0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Stella</dc:creator>
  <cp:lastModifiedBy>Stella Pereyra</cp:lastModifiedBy>
  <cp:revision>15</cp:revision>
  <dcterms:created xsi:type="dcterms:W3CDTF">2017-03-31T13:57:30Z</dcterms:created>
  <dcterms:modified xsi:type="dcterms:W3CDTF">2019-08-12T12:59:26Z</dcterms:modified>
</cp:coreProperties>
</file>