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94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38B28-60EF-4AE1-AE01-540BFDF2BBAB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FEF47-D560-48C3-96C5-CD88F15D506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12121-EE8D-4BCE-B801-77FBCFAEEEB4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48359-B0A9-4AFF-BB5C-E03F7E35DA17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31C7D-C9A5-4F48-95B9-F92766F09D1B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75E65-C179-47D8-B002-71E088AD4D1E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7EB-690A-49E9-B33D-5872AD591EEB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507AE-43F2-40C3-9EB2-B66C2F1A1F0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95D21-FECB-4E5E-8E10-4F8845D2F41C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A8C3-C2D4-44E6-BCDE-94CB54850CFC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09B5F-5C27-491C-ABA5-9E812DD23EA6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B8EF-5086-43D5-948D-A46A92782301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81D65-E1DF-424D-B962-2A9B22A1050F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8AD67-6436-4323-83C6-08733FC77D7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95295-1938-4076-8726-D6CA1BBA514A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DE118-4363-4260-B544-6D91773D7DC0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C220E-8AC9-427B-8B95-018D70010FC9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A2FA8-3DA9-4B28-A24D-EF9707DAF06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79E74-FAFE-41CC-A4BC-5E5A793B8A2E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D19ED-68D8-4723-833B-DF4C7042943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9BEE2-128A-413B-8F5A-6E55D6A2CA96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4AA60-3E0E-460F-A76D-10A403794C25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96699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311401"/>
            <a:ext cx="6172200" cy="653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0ABB94-25AD-4360-9E4B-0A39C23484AA}" type="datetimeFigureOut">
              <a:rPr lang="es-AR"/>
              <a:pPr>
                <a:defRPr/>
              </a:pPr>
              <a:t>5/8/2019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2D98E6-CEDB-4DE3-AFF1-2760BD34E92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5A60DB4-1938-4ECC-9389-755D60517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33584"/>
            <a:ext cx="138564" cy="34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AR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56456"/>
            <a:ext cx="6858000" cy="844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AR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0" y="1278037"/>
            <a:ext cx="6858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pic>
        <p:nvPicPr>
          <p:cNvPr id="2050" name="Imagen 12">
            <a:extLst>
              <a:ext uri="{FF2B5EF4-FFF2-40B4-BE49-F238E27FC236}">
                <a16:creationId xmlns:a16="http://schemas.microsoft.com/office/drawing/2014/main" id="{2430B37E-4206-4F2E-BD0E-41D123DA0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82" y="171948"/>
            <a:ext cx="1157288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1">
            <a:extLst>
              <a:ext uri="{FF2B5EF4-FFF2-40B4-BE49-F238E27FC236}">
                <a16:creationId xmlns:a16="http://schemas.microsoft.com/office/drawing/2014/main" id="{5585F591-BC6F-4011-A0E8-6CEA519F4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7" t="17416" r="5550" b="17418"/>
          <a:stretch>
            <a:fillRect/>
          </a:stretch>
        </p:blipFill>
        <p:spPr bwMode="auto">
          <a:xfrm>
            <a:off x="5380616" y="222891"/>
            <a:ext cx="919163" cy="37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002B2406-B8A6-4783-A9D1-295A4B341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236" y="612069"/>
            <a:ext cx="6364820" cy="577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08288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685800">
              <a:tabLst>
                <a:tab pos="2106216" algn="ctr"/>
              </a:tabLst>
            </a:pPr>
            <a:br>
              <a:rPr lang="es-AR" altLang="es-AR" sz="900" dirty="0">
                <a:ea typeface="Times New Roman" panose="02020603050405020304" pitchFamily="18" charset="0"/>
              </a:rPr>
            </a:br>
            <a:r>
              <a:rPr lang="es-AR" altLang="es-AR" sz="1200" b="1" dirty="0">
                <a:ea typeface="Times New Roman" panose="02020603050405020304" pitchFamily="18" charset="0"/>
                <a:cs typeface="Verdana" panose="020B0604030504040204" pitchFamily="34" charset="0"/>
              </a:rPr>
              <a:t>II SIMPOSIO LATINOAMERICANO EN GESTIÓN DE EMPRENDIMIENTOS TURÍSTICOS</a:t>
            </a:r>
            <a:endParaRPr lang="es-AR" altLang="es-AR" sz="600" dirty="0"/>
          </a:p>
          <a:p>
            <a:pPr algn="ctr" defTabSz="685800">
              <a:tabLst>
                <a:tab pos="2106216" algn="ctr"/>
              </a:tabLst>
            </a:pPr>
            <a:r>
              <a:rPr lang="es-AR" altLang="es-AR" sz="1200" b="1" dirty="0">
                <a:ea typeface="Times New Roman" panose="02020603050405020304" pitchFamily="18" charset="0"/>
                <a:cs typeface="Verdana" panose="020B0604030504040204" pitchFamily="34" charset="0"/>
              </a:rPr>
              <a:t>Innovación y Desafíos</a:t>
            </a:r>
            <a:endParaRPr lang="es-AR" altLang="es-AR" sz="1350" dirty="0"/>
          </a:p>
        </p:txBody>
      </p:sp>
      <p:pic>
        <p:nvPicPr>
          <p:cNvPr id="2053" name="Imagen 13">
            <a:extLst>
              <a:ext uri="{FF2B5EF4-FFF2-40B4-BE49-F238E27FC236}">
                <a16:creationId xmlns:a16="http://schemas.microsoft.com/office/drawing/2014/main" id="{96457B72-B5EB-452F-A713-0604BAB7BD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178496"/>
            <a:ext cx="1009650" cy="47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Line 9">
            <a:extLst>
              <a:ext uri="{FF2B5EF4-FFF2-40B4-BE49-F238E27FC236}">
                <a16:creationId xmlns:a16="http://schemas.microsoft.com/office/drawing/2014/main" id="{A56DB983-E73D-4972-AE50-5634F3E5B77C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9201472"/>
            <a:ext cx="6858000" cy="0"/>
          </a:xfrm>
          <a:prstGeom prst="line">
            <a:avLst/>
          </a:prstGeom>
          <a:noFill/>
          <a:ln w="38100">
            <a:solidFill>
              <a:srgbClr val="7E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AR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DF56A7D-DBAA-4848-9A85-DD1F41EBA21F}"/>
              </a:ext>
            </a:extLst>
          </p:cNvPr>
          <p:cNvSpPr txBox="1"/>
          <p:nvPr/>
        </p:nvSpPr>
        <p:spPr>
          <a:xfrm>
            <a:off x="138564" y="9273480"/>
            <a:ext cx="6674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/>
              <a:t>(Insertar logo de la institución e información de los autores del póster)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14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Stella</dc:creator>
  <cp:lastModifiedBy>Stella Pereyra</cp:lastModifiedBy>
  <cp:revision>12</cp:revision>
  <dcterms:created xsi:type="dcterms:W3CDTF">2017-03-31T13:57:30Z</dcterms:created>
  <dcterms:modified xsi:type="dcterms:W3CDTF">2019-08-05T12:53:49Z</dcterms:modified>
</cp:coreProperties>
</file>